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270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632E-09D6-4C46-BABC-E6D1630B07DE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8C56-78F9-4809-AEC0-EAB149F6DA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356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632E-09D6-4C46-BABC-E6D1630B07DE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8C56-78F9-4809-AEC0-EAB149F6DA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5836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632E-09D6-4C46-BABC-E6D1630B07DE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8C56-78F9-4809-AEC0-EAB149F6DA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7129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632E-09D6-4C46-BABC-E6D1630B07DE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8C56-78F9-4809-AEC0-EAB149F6DA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920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632E-09D6-4C46-BABC-E6D1630B07DE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8C56-78F9-4809-AEC0-EAB149F6DA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978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632E-09D6-4C46-BABC-E6D1630B07DE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8C56-78F9-4809-AEC0-EAB149F6DA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704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632E-09D6-4C46-BABC-E6D1630B07DE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8C56-78F9-4809-AEC0-EAB149F6DA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002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632E-09D6-4C46-BABC-E6D1630B07DE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8C56-78F9-4809-AEC0-EAB149F6DA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4085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632E-09D6-4C46-BABC-E6D1630B07DE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8C56-78F9-4809-AEC0-EAB149F6DA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3730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632E-09D6-4C46-BABC-E6D1630B07DE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8C56-78F9-4809-AEC0-EAB149F6DA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6709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632E-09D6-4C46-BABC-E6D1630B07DE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8C56-78F9-4809-AEC0-EAB149F6DA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618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D632E-09D6-4C46-BABC-E6D1630B07DE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58C56-78F9-4809-AEC0-EAB149F6DA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9765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DD10813-D14D-A08A-E27D-1DDDDDDE8E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3209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Kalil Bubadra</dc:creator>
  <cp:lastModifiedBy>Kalil Bubadra</cp:lastModifiedBy>
  <cp:revision>2</cp:revision>
  <dcterms:created xsi:type="dcterms:W3CDTF">2026-05-05T13:48:28Z</dcterms:created>
  <dcterms:modified xsi:type="dcterms:W3CDTF">2026-05-05T13:50:29Z</dcterms:modified>
</cp:coreProperties>
</file>