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70A6C-4E7F-D0CC-5481-99FF36D0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42AFE-7857-F8A7-7098-C69C56D2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0C375C-7EDD-9852-F996-C1098528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46E118-DDA6-BAE9-BE03-1BA498EC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5FC288-054A-D5D7-44A8-6170B1C6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1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B9461-8176-19C9-0BEF-D889E1B7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E9356B-E54D-FB6D-0A59-C05C8F69F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85009-BCEC-FCD2-2E8C-D2EB82F4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B68D48-6B31-96EC-0DB1-F3FAE4A5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18188-B226-8236-20D9-2B36D911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6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507EA0-994F-258D-A83F-2F13193B7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9342A-633B-E519-4D9C-806B45E69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6742EF-32D8-9140-EE6B-50F8C778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EA09E-B999-456D-94CA-B3A639BC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96EA48-54A5-D404-7016-8E23C75D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0D49A-DD06-4C67-604D-09E2AB50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E636A0-A2F6-1ADC-63CC-50AAF695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6F802-61B7-8FF1-9743-16CB8724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E54BA-2FDC-3D95-73FC-4109F835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282AFC-31C0-D7BF-1892-0D6BDDA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8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8181-26E4-8463-6858-5C329005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9AD7E4-01CF-909F-AE23-6898589C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13F751-FFD0-AEFD-23B5-E266437F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EC7376-3964-57AE-4673-C6A91251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1CFA4-F409-E267-9BEC-3A151286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9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EE062-D729-2A51-588F-2259985C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8780C-37B6-C73F-15A7-6271B92E6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6F3B6-3AC1-2240-EB71-4F80ADBE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7DAFEE-9749-8B25-2E66-4A3FA858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44F0D2-ADCF-E20E-ABE8-ED04EA39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33E48F-9802-242B-DB06-D750AB53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E313E-D7B5-D358-586A-C365AAE2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1EF5D3-9A88-5080-756C-CF331C644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7EE0F0-E3FD-8662-9305-257B704A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A3FD8B-666B-B71A-D5D9-4BEB1CC03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81C351-C3E4-6649-C31D-120EF7838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91DC7D-D3BC-E88A-597E-E8B08D25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0A4D02-0B96-B426-EC93-C5218969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8431E-7D4E-72A6-AA54-1851E9FA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59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09469-A13F-70A1-B50C-50EA2B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E63762-9279-02BA-D11C-B56B378F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BF27E7-078A-8D63-B7FC-FA57A8F6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5A6A8C-7599-1A19-8317-7383DCC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9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6EC739-6372-0C5D-AC8B-ABF6F2A8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4B5560-9314-637E-176C-F932E7D5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21FBB4-52FD-A4BD-45E6-C44D8162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4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EBEDA-42B1-95F7-F101-DA3C7BA5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22DCE7-822D-EE14-EE5B-BE15E5AE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349AA5-545B-364D-1DB0-DE804E9A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58536F-B87F-47EC-2412-133A0DC1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2F137B-1621-827A-0AF4-0523E4F4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0DE848-FEB2-2C82-A941-A331C132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1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A4D5A-B93C-CB2F-0F6B-65BDD46E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9FFB8C-D73C-832E-1971-788AB69E1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EDC59E-3022-5C92-3C7C-B2FD7277E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ADD24F-9575-199B-70F0-FDF57C72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45CD5F-5773-ADE9-C708-8C91720C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DF006D-09F7-CE41-B626-0516F763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32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D0BC90-9D87-A3AF-BE57-8B3173B6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786787-6960-731A-8E00-64B00F6A1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492E97-1A58-DF37-B9D2-7D992225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4BCE-E18F-48EE-9838-888CC5E3C1C6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15C1E3-A874-26E6-F04F-D1896F377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3C1927-A868-72A7-56B4-B0619AD09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A503-B162-4172-A933-E0776EFFA2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2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FDB6343-C4BC-E4F9-1EA0-A95E3AB4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FAD0A9-7A2E-1B86-09B3-5A8E74BF7CE8}"/>
              </a:ext>
            </a:extLst>
          </p:cNvPr>
          <p:cNvSpPr txBox="1"/>
          <p:nvPr/>
        </p:nvSpPr>
        <p:spPr>
          <a:xfrm>
            <a:off x="1415846" y="1409764"/>
            <a:ext cx="605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 da aula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8A4289-BE6E-B3CE-DD86-C2FDB757FA04}"/>
              </a:ext>
            </a:extLst>
          </p:cNvPr>
          <p:cNvSpPr txBox="1"/>
          <p:nvPr/>
        </p:nvSpPr>
        <p:spPr>
          <a:xfrm>
            <a:off x="1415846" y="2126201"/>
            <a:ext cx="60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39246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276D56-6832-A3B8-9EE1-88A68744A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E7E7EB-034F-40ED-A111-566D1BBD58D8}"/>
              </a:ext>
            </a:extLst>
          </p:cNvPr>
          <p:cNvSpPr txBox="1"/>
          <p:nvPr/>
        </p:nvSpPr>
        <p:spPr>
          <a:xfrm>
            <a:off x="1170039" y="1064317"/>
            <a:ext cx="60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livre</a:t>
            </a:r>
          </a:p>
        </p:txBody>
      </p:sp>
    </p:spTree>
    <p:extLst>
      <p:ext uri="{BB962C8B-B14F-4D97-AF65-F5344CB8AC3E}">
        <p14:creationId xmlns:p14="http://schemas.microsoft.com/office/powerpoint/2010/main" val="3967841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Kalil Bubadra</dc:creator>
  <cp:lastModifiedBy>Kalil Bubadra</cp:lastModifiedBy>
  <cp:revision>1</cp:revision>
  <dcterms:created xsi:type="dcterms:W3CDTF">2026-05-05T13:14:31Z</dcterms:created>
  <dcterms:modified xsi:type="dcterms:W3CDTF">2026-05-05T13:17:41Z</dcterms:modified>
</cp:coreProperties>
</file>